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63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248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FFE61B-363A-4ED6-990E-E3C23C2DEE58}" type="datetimeFigureOut">
              <a:rPr lang="da-DK"/>
              <a:pPr/>
              <a:t>09-02-2024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406A73-A9AC-40DD-B254-E66171F82C75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FD265F-23D3-42E3-A9A1-B482F05BD12B}" type="datetimeFigureOut">
              <a:rPr lang="da-DK"/>
              <a:pPr/>
              <a:t>09-02-2024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6F8EF6-66B9-4E65-AD98-C9734946F8DB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16387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FF930D-341D-4327-AF48-5D0A2461D032}" type="slidenum">
              <a:rPr lang="da-DK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18435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A6DB39-D9DF-4C48-B6AA-46B556928254}" type="slidenum">
              <a:rPr lang="da-DK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20483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64C45F-1015-4BF9-9548-74F9F792B26B}" type="slidenum">
              <a:rPr lang="da-DK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22531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C987FE-64BC-4590-AA1B-77F591B3EFF3}" type="slidenum">
              <a:rPr lang="da-DK"/>
              <a:pPr/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24579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673220-0754-40F3-91AE-C9CE56DB1DD9}" type="slidenum">
              <a:rPr lang="da-DK"/>
              <a:pPr/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26627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C5DC5F-F732-4E11-A0C3-07889EAB5C9B}" type="slidenum">
              <a:rPr lang="da-DK"/>
              <a:pPr/>
              <a:t>6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FB631-FC34-4F0E-8F84-ED5E8539A02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569EA-325F-4F9C-AF0C-BAC54190D5F4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37006-873A-49BD-9AD0-5633661E1C63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7DE3C3-880A-485C-B4FA-2328C95E2C74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20E19-51F1-4CF4-ABDF-058F11550381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C0850-BE67-4884-BB42-A3969B15ABCB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750D2-9722-4A7E-82B1-7716F3CB4F0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C2955F-727F-4F5C-9AED-C3CEF98C0BC2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53B2C8-3371-4755-BB85-72587DDE0DC9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C7C70-9994-4FF6-B3DD-B34CCA63EE79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927C28-74EA-4CF1-9230-771CDF574E6A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99B046-CDBC-40A3-9AD8-7910478F69D2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7"/>
          <p:cNvSpPr txBox="1">
            <a:spLocks noChangeArrowheads="1"/>
          </p:cNvSpPr>
          <p:nvPr/>
        </p:nvSpPr>
        <p:spPr bwMode="auto">
          <a:xfrm>
            <a:off x="395288" y="32385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b="1"/>
              <a:t>Solen brænder rød og hed</a:t>
            </a:r>
          </a:p>
          <a:p>
            <a:r>
              <a:rPr lang="da-DK" sz="1600"/>
              <a:t>Tekst: Ukendt</a:t>
            </a:r>
            <a:endParaRPr lang="da-DK" sz="1600" i="1"/>
          </a:p>
        </p:txBody>
      </p:sp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5651500" y="4437063"/>
            <a:ext cx="3276600" cy="230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b="1" dirty="0"/>
              <a:t>1. </a:t>
            </a:r>
            <a:r>
              <a:rPr lang="da-DK" dirty="0"/>
              <a:t>Solen brænder rød og hed</a:t>
            </a:r>
          </a:p>
          <a:p>
            <a:pPr>
              <a:lnSpc>
                <a:spcPct val="150000"/>
              </a:lnSpc>
            </a:pPr>
            <a:r>
              <a:rPr lang="da-DK" dirty="0"/>
              <a:t>Og høsten den </a:t>
            </a:r>
            <a:r>
              <a:rPr lang="da-DK" dirty="0" err="1"/>
              <a:t>bli</a:t>
            </a:r>
            <a:r>
              <a:rPr lang="da-DK" altLang="da-DK" dirty="0" err="1"/>
              <a:t>’</a:t>
            </a:r>
            <a:r>
              <a:rPr lang="da-DK" dirty="0" err="1"/>
              <a:t>r</a:t>
            </a:r>
            <a:r>
              <a:rPr lang="da-DK" dirty="0"/>
              <a:t> fin</a:t>
            </a:r>
          </a:p>
          <a:p>
            <a:pPr>
              <a:lnSpc>
                <a:spcPct val="150000"/>
              </a:lnSpc>
            </a:pPr>
            <a:r>
              <a:rPr lang="da-DK" i="1" dirty="0"/>
              <a:t>Bum </a:t>
            </a:r>
            <a:r>
              <a:rPr lang="da-DK" i="1" dirty="0" err="1"/>
              <a:t>bum</a:t>
            </a:r>
            <a:r>
              <a:rPr lang="da-DK" i="1" dirty="0"/>
              <a:t> tromme </a:t>
            </a:r>
            <a:r>
              <a:rPr lang="da-DK" i="1" dirty="0" err="1"/>
              <a:t>tromme</a:t>
            </a:r>
            <a:endParaRPr lang="da-DK" i="1" dirty="0"/>
          </a:p>
          <a:p>
            <a:pPr>
              <a:lnSpc>
                <a:spcPct val="150000"/>
              </a:lnSpc>
            </a:pPr>
            <a:r>
              <a:rPr lang="da-DK" i="1" dirty="0"/>
              <a:t>Bum </a:t>
            </a:r>
            <a:r>
              <a:rPr lang="da-DK" i="1" dirty="0" err="1"/>
              <a:t>bum</a:t>
            </a:r>
            <a:r>
              <a:rPr lang="da-DK" i="1" dirty="0"/>
              <a:t> tromme </a:t>
            </a:r>
            <a:r>
              <a:rPr lang="da-DK" i="1" dirty="0" err="1"/>
              <a:t>tromme</a:t>
            </a:r>
            <a:endParaRPr lang="da-DK" i="1" dirty="0"/>
          </a:p>
          <a:p>
            <a:pPr>
              <a:lnSpc>
                <a:spcPct val="150000"/>
              </a:lnSpc>
            </a:pPr>
            <a:r>
              <a:rPr lang="da-DK" i="1" dirty="0"/>
              <a:t>Slå på tamburin</a:t>
            </a:r>
          </a:p>
        </p:txBody>
      </p:sp>
      <p:sp>
        <p:nvSpPr>
          <p:cNvPr id="15363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0DF50D23-ECB4-454D-962A-4428A4A851DD}" type="slidenum">
              <a:rPr lang="da-DK" sz="1600"/>
              <a:pPr/>
              <a:t>1</a:t>
            </a:fld>
            <a:r>
              <a:rPr lang="da-DK" sz="1600"/>
              <a:t> af 6</a:t>
            </a:r>
          </a:p>
        </p:txBody>
      </p:sp>
      <p:pic>
        <p:nvPicPr>
          <p:cNvPr id="15364" name="Billed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916113"/>
            <a:ext cx="75819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5651500" y="4437063"/>
            <a:ext cx="3276600" cy="230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b="1" dirty="0"/>
              <a:t>2. </a:t>
            </a:r>
            <a:r>
              <a:rPr lang="da-DK" altLang="da-DK" dirty="0"/>
              <a:t>”</a:t>
            </a:r>
            <a:r>
              <a:rPr lang="da-DK" dirty="0"/>
              <a:t>Farfar samler æbler op</a:t>
            </a:r>
          </a:p>
          <a:p>
            <a:pPr>
              <a:lnSpc>
                <a:spcPct val="150000"/>
              </a:lnSpc>
            </a:pPr>
            <a:r>
              <a:rPr lang="da-DK" dirty="0"/>
              <a:t>Og foder gårdens svin</a:t>
            </a:r>
            <a:r>
              <a:rPr lang="da-DK" altLang="da-DK" dirty="0"/>
              <a:t>”</a:t>
            </a:r>
            <a:endParaRPr lang="da-DK" dirty="0"/>
          </a:p>
          <a:p>
            <a:pPr>
              <a:lnSpc>
                <a:spcPct val="150000"/>
              </a:lnSpc>
            </a:pPr>
            <a:r>
              <a:rPr lang="da-DK" i="1" dirty="0"/>
              <a:t>Bum </a:t>
            </a:r>
            <a:r>
              <a:rPr lang="da-DK" i="1" dirty="0" err="1"/>
              <a:t>bum</a:t>
            </a:r>
            <a:r>
              <a:rPr lang="da-DK" i="1" dirty="0"/>
              <a:t> tromme </a:t>
            </a:r>
            <a:r>
              <a:rPr lang="da-DK" i="1" dirty="0" err="1"/>
              <a:t>tromme</a:t>
            </a:r>
            <a:endParaRPr lang="da-DK" i="1" dirty="0"/>
          </a:p>
          <a:p>
            <a:pPr>
              <a:lnSpc>
                <a:spcPct val="150000"/>
              </a:lnSpc>
            </a:pPr>
            <a:r>
              <a:rPr lang="da-DK" i="1" dirty="0"/>
              <a:t>Bum </a:t>
            </a:r>
            <a:r>
              <a:rPr lang="da-DK" i="1" dirty="0" err="1"/>
              <a:t>bum</a:t>
            </a:r>
            <a:r>
              <a:rPr lang="da-DK" i="1" dirty="0"/>
              <a:t> tromme </a:t>
            </a:r>
            <a:r>
              <a:rPr lang="da-DK" i="1" dirty="0" err="1"/>
              <a:t>tromme</a:t>
            </a:r>
            <a:endParaRPr lang="da-DK" i="1" dirty="0"/>
          </a:p>
          <a:p>
            <a:pPr>
              <a:lnSpc>
                <a:spcPct val="150000"/>
              </a:lnSpc>
            </a:pPr>
            <a:r>
              <a:rPr lang="da-DK" i="1" dirty="0"/>
              <a:t>Slå på tamburin</a:t>
            </a:r>
          </a:p>
        </p:txBody>
      </p:sp>
      <p:sp>
        <p:nvSpPr>
          <p:cNvPr id="17410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D7A17728-D537-4FFB-8BF9-E2C4ABA23E91}" type="slidenum">
              <a:rPr lang="da-DK" sz="1600"/>
              <a:pPr/>
              <a:t>2</a:t>
            </a:fld>
            <a:r>
              <a:rPr lang="da-DK" sz="1600"/>
              <a:t> af 6</a:t>
            </a:r>
          </a:p>
        </p:txBody>
      </p:sp>
      <p:pic>
        <p:nvPicPr>
          <p:cNvPr id="17411" name="Billed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205038"/>
            <a:ext cx="228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Billed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260350"/>
            <a:ext cx="3024187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5651500" y="4437063"/>
            <a:ext cx="3276600" cy="230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b="1" dirty="0"/>
              <a:t>3. </a:t>
            </a:r>
            <a:r>
              <a:rPr lang="da-DK" altLang="da-DK" dirty="0"/>
              <a:t>”</a:t>
            </a:r>
            <a:r>
              <a:rPr lang="da-DK" dirty="0"/>
              <a:t>Mormor vander blomsterne </a:t>
            </a:r>
          </a:p>
          <a:p>
            <a:pPr>
              <a:lnSpc>
                <a:spcPct val="150000"/>
              </a:lnSpc>
            </a:pPr>
            <a:r>
              <a:rPr lang="da-DK" dirty="0"/>
              <a:t>bag stuens blå gardin</a:t>
            </a:r>
            <a:r>
              <a:rPr lang="da-DK" altLang="da-DK" dirty="0"/>
              <a:t>”</a:t>
            </a:r>
            <a:endParaRPr lang="da-DK" dirty="0"/>
          </a:p>
          <a:p>
            <a:pPr>
              <a:lnSpc>
                <a:spcPct val="150000"/>
              </a:lnSpc>
            </a:pPr>
            <a:r>
              <a:rPr lang="da-DK" i="1" dirty="0"/>
              <a:t>Bum </a:t>
            </a:r>
            <a:r>
              <a:rPr lang="da-DK" i="1" dirty="0" err="1"/>
              <a:t>bum</a:t>
            </a:r>
            <a:r>
              <a:rPr lang="da-DK" i="1" dirty="0"/>
              <a:t> tromme </a:t>
            </a:r>
            <a:r>
              <a:rPr lang="da-DK" i="1" dirty="0" err="1"/>
              <a:t>tromme</a:t>
            </a:r>
            <a:endParaRPr lang="da-DK" i="1" dirty="0"/>
          </a:p>
          <a:p>
            <a:pPr>
              <a:lnSpc>
                <a:spcPct val="150000"/>
              </a:lnSpc>
            </a:pPr>
            <a:r>
              <a:rPr lang="da-DK" i="1" dirty="0"/>
              <a:t>Bum </a:t>
            </a:r>
            <a:r>
              <a:rPr lang="da-DK" i="1" dirty="0" err="1"/>
              <a:t>bum</a:t>
            </a:r>
            <a:r>
              <a:rPr lang="da-DK" i="1" dirty="0"/>
              <a:t> tromme </a:t>
            </a:r>
            <a:r>
              <a:rPr lang="da-DK" i="1" dirty="0" err="1"/>
              <a:t>tromme</a:t>
            </a:r>
            <a:endParaRPr lang="da-DK" i="1" dirty="0"/>
          </a:p>
          <a:p>
            <a:pPr>
              <a:lnSpc>
                <a:spcPct val="150000"/>
              </a:lnSpc>
            </a:pPr>
            <a:r>
              <a:rPr lang="da-DK" i="1" dirty="0"/>
              <a:t>Slå på tamburin</a:t>
            </a:r>
          </a:p>
        </p:txBody>
      </p:sp>
      <p:sp>
        <p:nvSpPr>
          <p:cNvPr id="19458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D0D772D2-C8C0-4C7F-81B3-102355CA9BBC}" type="slidenum">
              <a:rPr lang="da-DK" sz="1600"/>
              <a:pPr/>
              <a:t>3</a:t>
            </a:fld>
            <a:r>
              <a:rPr lang="da-DK" sz="1600"/>
              <a:t> af 6</a:t>
            </a:r>
          </a:p>
        </p:txBody>
      </p:sp>
      <p:pic>
        <p:nvPicPr>
          <p:cNvPr id="19459" name="Billed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5400675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5651500" y="4437063"/>
            <a:ext cx="3276600" cy="230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b="1" dirty="0"/>
              <a:t>4. </a:t>
            </a:r>
            <a:r>
              <a:rPr lang="da-DK" altLang="da-DK" dirty="0"/>
              <a:t>”</a:t>
            </a:r>
            <a:r>
              <a:rPr lang="da-DK" dirty="0"/>
              <a:t>Karle kører kornet hjem </a:t>
            </a:r>
          </a:p>
          <a:p>
            <a:pPr>
              <a:lnSpc>
                <a:spcPct val="150000"/>
              </a:lnSpc>
            </a:pPr>
            <a:r>
              <a:rPr lang="da-DK" dirty="0"/>
              <a:t>og nynner melodien</a:t>
            </a:r>
            <a:r>
              <a:rPr lang="da-DK" altLang="da-DK" dirty="0"/>
              <a:t>”</a:t>
            </a:r>
            <a:endParaRPr lang="da-DK" dirty="0"/>
          </a:p>
          <a:p>
            <a:pPr>
              <a:lnSpc>
                <a:spcPct val="150000"/>
              </a:lnSpc>
            </a:pPr>
            <a:r>
              <a:rPr lang="da-DK" i="1" dirty="0"/>
              <a:t>Bum </a:t>
            </a:r>
            <a:r>
              <a:rPr lang="da-DK" i="1" dirty="0" err="1"/>
              <a:t>bum</a:t>
            </a:r>
            <a:r>
              <a:rPr lang="da-DK" i="1" dirty="0"/>
              <a:t> tromme </a:t>
            </a:r>
            <a:r>
              <a:rPr lang="da-DK" i="1" dirty="0" err="1"/>
              <a:t>tromme</a:t>
            </a:r>
            <a:endParaRPr lang="da-DK" i="1" dirty="0"/>
          </a:p>
          <a:p>
            <a:pPr>
              <a:lnSpc>
                <a:spcPct val="150000"/>
              </a:lnSpc>
            </a:pPr>
            <a:r>
              <a:rPr lang="da-DK" i="1" dirty="0"/>
              <a:t>Bum </a:t>
            </a:r>
            <a:r>
              <a:rPr lang="da-DK" i="1" dirty="0" err="1"/>
              <a:t>bum</a:t>
            </a:r>
            <a:r>
              <a:rPr lang="da-DK" i="1" dirty="0"/>
              <a:t> tromme </a:t>
            </a:r>
            <a:r>
              <a:rPr lang="da-DK" i="1" dirty="0" err="1"/>
              <a:t>tromme</a:t>
            </a:r>
            <a:endParaRPr lang="da-DK" i="1" dirty="0"/>
          </a:p>
          <a:p>
            <a:pPr>
              <a:lnSpc>
                <a:spcPct val="150000"/>
              </a:lnSpc>
            </a:pPr>
            <a:r>
              <a:rPr lang="da-DK" i="1" dirty="0"/>
              <a:t>Slå på tamburin</a:t>
            </a:r>
          </a:p>
        </p:txBody>
      </p:sp>
      <p:sp>
        <p:nvSpPr>
          <p:cNvPr id="21506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8AA07AF3-270D-4297-84CE-498BEA8B5041}" type="slidenum">
              <a:rPr lang="da-DK" sz="1600"/>
              <a:pPr/>
              <a:t>4</a:t>
            </a:fld>
            <a:r>
              <a:rPr lang="da-DK" sz="1600"/>
              <a:t> af 6</a:t>
            </a:r>
          </a:p>
        </p:txBody>
      </p:sp>
      <p:pic>
        <p:nvPicPr>
          <p:cNvPr id="21507" name="Billede 1"/>
          <p:cNvPicPr>
            <a:picLocks noChangeAspect="1"/>
          </p:cNvPicPr>
          <p:nvPr/>
        </p:nvPicPr>
        <p:blipFill>
          <a:blip r:embed="rId3"/>
          <a:srcRect b="9444"/>
          <a:stretch>
            <a:fillRect/>
          </a:stretch>
        </p:blipFill>
        <p:spPr bwMode="auto">
          <a:xfrm>
            <a:off x="250825" y="188913"/>
            <a:ext cx="604996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5651500" y="4437063"/>
            <a:ext cx="3276600" cy="230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ro-RO" b="1" dirty="0"/>
              <a:t>5. </a:t>
            </a:r>
            <a:r>
              <a:rPr lang="ro-RO" altLang="da-DK" dirty="0"/>
              <a:t>”</a:t>
            </a:r>
            <a:r>
              <a:rPr lang="ro-RO" dirty="0"/>
              <a:t>Spillemand spil op til dans </a:t>
            </a:r>
          </a:p>
          <a:p>
            <a:pPr>
              <a:lnSpc>
                <a:spcPct val="150000"/>
              </a:lnSpc>
            </a:pPr>
            <a:r>
              <a:rPr lang="ro-RO" dirty="0"/>
              <a:t>Og stem din violin</a:t>
            </a:r>
            <a:r>
              <a:rPr lang="ro-RO" altLang="da-DK" dirty="0"/>
              <a:t>”</a:t>
            </a:r>
            <a:endParaRPr lang="ro-RO" dirty="0"/>
          </a:p>
          <a:p>
            <a:pPr>
              <a:lnSpc>
                <a:spcPct val="150000"/>
              </a:lnSpc>
            </a:pPr>
            <a:r>
              <a:rPr lang="da-DK" i="1" dirty="0"/>
              <a:t>Bum </a:t>
            </a:r>
            <a:r>
              <a:rPr lang="da-DK" i="1" dirty="0" err="1"/>
              <a:t>bum</a:t>
            </a:r>
            <a:r>
              <a:rPr lang="da-DK" i="1" dirty="0"/>
              <a:t> tromme </a:t>
            </a:r>
            <a:r>
              <a:rPr lang="da-DK" i="1" dirty="0" err="1"/>
              <a:t>tromme</a:t>
            </a:r>
            <a:endParaRPr lang="da-DK" i="1" dirty="0"/>
          </a:p>
          <a:p>
            <a:pPr>
              <a:lnSpc>
                <a:spcPct val="150000"/>
              </a:lnSpc>
            </a:pPr>
            <a:r>
              <a:rPr lang="da-DK" i="1" dirty="0"/>
              <a:t>Bum </a:t>
            </a:r>
            <a:r>
              <a:rPr lang="da-DK" i="1" dirty="0" err="1"/>
              <a:t>bum</a:t>
            </a:r>
            <a:r>
              <a:rPr lang="da-DK" i="1" dirty="0"/>
              <a:t> tromme </a:t>
            </a:r>
            <a:r>
              <a:rPr lang="da-DK" i="1" dirty="0" err="1"/>
              <a:t>tromme</a:t>
            </a:r>
            <a:endParaRPr lang="da-DK" i="1" dirty="0"/>
          </a:p>
          <a:p>
            <a:pPr>
              <a:lnSpc>
                <a:spcPct val="150000"/>
              </a:lnSpc>
            </a:pPr>
            <a:r>
              <a:rPr lang="da-DK" i="1" dirty="0"/>
              <a:t>Slå på tamburin</a:t>
            </a:r>
          </a:p>
        </p:txBody>
      </p:sp>
      <p:sp>
        <p:nvSpPr>
          <p:cNvPr id="23554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BDDC5849-5984-46C6-B915-C4BC9AA3C6E3}" type="slidenum">
              <a:rPr lang="da-DK" sz="1600"/>
              <a:pPr/>
              <a:t>5</a:t>
            </a:fld>
            <a:r>
              <a:rPr lang="da-DK" sz="1600"/>
              <a:t> af 6</a:t>
            </a:r>
          </a:p>
        </p:txBody>
      </p:sp>
      <p:pic>
        <p:nvPicPr>
          <p:cNvPr id="23555" name="Billed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7788" y="287338"/>
            <a:ext cx="3224212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5651500" y="4437063"/>
            <a:ext cx="3276600" cy="230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b="1" dirty="0"/>
              <a:t>6. </a:t>
            </a:r>
            <a:r>
              <a:rPr lang="da-DK" altLang="da-DK" dirty="0"/>
              <a:t>”</a:t>
            </a:r>
            <a:r>
              <a:rPr lang="da-DK" dirty="0"/>
              <a:t>Festen står i laderne </a:t>
            </a:r>
          </a:p>
          <a:p>
            <a:pPr>
              <a:lnSpc>
                <a:spcPct val="150000"/>
              </a:lnSpc>
            </a:pPr>
            <a:r>
              <a:rPr lang="da-DK" dirty="0"/>
              <a:t>med sang og dans og vin</a:t>
            </a:r>
            <a:r>
              <a:rPr lang="da-DK" altLang="da-DK" dirty="0"/>
              <a:t>”</a:t>
            </a:r>
            <a:endParaRPr lang="da-DK" dirty="0"/>
          </a:p>
          <a:p>
            <a:pPr>
              <a:lnSpc>
                <a:spcPct val="150000"/>
              </a:lnSpc>
            </a:pPr>
            <a:r>
              <a:rPr lang="da-DK" i="1" dirty="0"/>
              <a:t>Bum </a:t>
            </a:r>
            <a:r>
              <a:rPr lang="da-DK" i="1" dirty="0" err="1"/>
              <a:t>bum</a:t>
            </a:r>
            <a:r>
              <a:rPr lang="da-DK" i="1" dirty="0"/>
              <a:t> tromme </a:t>
            </a:r>
            <a:r>
              <a:rPr lang="da-DK" i="1" dirty="0" err="1"/>
              <a:t>tromme</a:t>
            </a:r>
            <a:endParaRPr lang="da-DK" i="1" dirty="0"/>
          </a:p>
          <a:p>
            <a:pPr>
              <a:lnSpc>
                <a:spcPct val="150000"/>
              </a:lnSpc>
            </a:pPr>
            <a:r>
              <a:rPr lang="da-DK" i="1" dirty="0"/>
              <a:t>Bum </a:t>
            </a:r>
            <a:r>
              <a:rPr lang="da-DK" i="1" dirty="0" err="1"/>
              <a:t>bum</a:t>
            </a:r>
            <a:r>
              <a:rPr lang="da-DK" i="1" dirty="0"/>
              <a:t> tromme </a:t>
            </a:r>
            <a:r>
              <a:rPr lang="da-DK" i="1" dirty="0" err="1"/>
              <a:t>tromme</a:t>
            </a:r>
            <a:endParaRPr lang="da-DK" i="1" dirty="0"/>
          </a:p>
          <a:p>
            <a:pPr>
              <a:lnSpc>
                <a:spcPct val="150000"/>
              </a:lnSpc>
            </a:pPr>
            <a:r>
              <a:rPr lang="da-DK" i="1" dirty="0"/>
              <a:t>Slå på tamburin</a:t>
            </a:r>
          </a:p>
        </p:txBody>
      </p:sp>
      <p:sp>
        <p:nvSpPr>
          <p:cNvPr id="25602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A3A0EFA9-A27E-40D8-A77A-D4A3ED5B8F53}" type="slidenum">
              <a:rPr lang="da-DK" sz="1600"/>
              <a:pPr/>
              <a:t>6</a:t>
            </a:fld>
            <a:r>
              <a:rPr lang="da-DK" sz="1600"/>
              <a:t> af 6</a:t>
            </a:r>
          </a:p>
        </p:txBody>
      </p:sp>
      <p:pic>
        <p:nvPicPr>
          <p:cNvPr id="25603" name="Billed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765175"/>
            <a:ext cx="57404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171</Words>
  <Application>Microsoft Macintosh PowerPoint</Application>
  <PresentationFormat>Skærmshow (4:3)</PresentationFormat>
  <Paragraphs>44</Paragraphs>
  <Slides>6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10" baseType="lpstr">
      <vt:lpstr>Arial</vt:lpstr>
      <vt:lpstr>MS PGothic</vt:lpstr>
      <vt:lpstr>Calibri</vt:lpstr>
      <vt:lpstr>Standarddesign</vt:lpstr>
      <vt:lpstr>Dias nummer 1</vt:lpstr>
      <vt:lpstr>Dias nummer 2</vt:lpstr>
      <vt:lpstr>Dias nummer 3</vt:lpstr>
      <vt:lpstr>Dias nummer 4</vt:lpstr>
      <vt:lpstr>Dias nummer 5</vt:lpstr>
      <vt:lpstr>Dias nummer 6</vt:lpstr>
    </vt:vector>
  </TitlesOfParts>
  <Company>Assens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Assens Kommune</dc:creator>
  <cp:lastModifiedBy>Tommy Torp</cp:lastModifiedBy>
  <cp:revision>45</cp:revision>
  <dcterms:created xsi:type="dcterms:W3CDTF">2012-12-04T07:36:43Z</dcterms:created>
  <dcterms:modified xsi:type="dcterms:W3CDTF">2024-02-09T13:36:31Z</dcterms:modified>
</cp:coreProperties>
</file>